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908" y="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67A33-F7AC-F921-F639-60854507E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BD2B03-B6FA-C75A-D783-9508983F60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E07AE-4769-1930-454E-F91B18963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2EFCE-AA54-E323-A6B3-23896DFED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FFEB9-FE10-7D34-6EAA-A3F3F0B33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069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2BFA9-2B11-6819-7FE2-4F9BD7E01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E68EB3-8EAA-1A94-512D-1D94E0964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DCF808-D14E-CE6B-F80A-229BAC9DC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88648-49B8-103F-8882-A5A646B2C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72D07D-F9CD-9598-7CC2-6A1CC483A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72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8BB698-08AF-81F5-C42F-34C641BD7B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A9A2DE-386E-B23A-80E9-C84F0595E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67987-E8F4-E60C-E9C0-942A647B5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A5913-B953-5718-611B-B977C8005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B3168-644D-A9AB-06CB-8E7E70839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760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C74BC-797C-13BF-E24A-368EB5FF6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CED49-0E72-2997-F93D-9F84BB7BFF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F2062-B906-EC1A-9774-DEF5D5182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3C769-58F7-FC34-34D4-45393CD0E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08D0B4-7646-DDA7-14EA-0DD5003E8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837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E99A9-B074-C495-365D-6A2830661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407E7-0757-BC72-27A5-8D857E874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45C80-6F0D-EACA-768F-F81B64F6E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B7C31-A9D9-DABC-D638-05C8626EC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FD612-DF60-0C37-89FF-9D4A06247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83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57269-F732-94B4-10BC-46185140A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5411A-5A46-78FA-8CE5-EF96A4D3B2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2778DF-63BC-8BB1-100F-C08F41CF89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5379E7-86AE-251B-E173-AFC1A4954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0E1F1D-87F0-9421-E8DC-7E5440CB5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BF5051-8FEB-4FF0-903A-A50E03E37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870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4A9F61-6124-1424-DA6C-ECA7D7887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5A22D-E14A-D707-C0C6-8000E4AC7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488E30-59F0-49AF-A8E1-3DA2651BB3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8FC14E-26A6-EB2F-7A45-E5250BB26B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5CBD30-C169-0C57-A298-7873CAD3FC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0F55C8-5560-F106-A596-018C33714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EFD81C-4D04-A00A-4649-5ECF75AE3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DC5F37-A42B-2C68-857B-4B2BD8A95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12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3AD05-BA6C-BC7C-C6C9-DC1AD899B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60A41C-8AF2-D456-9440-2656B4D14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05DAF1-4609-BB7E-23A3-5C5DEF4DC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31F7C9-6DD9-A0F7-BCCB-97E7E39F8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153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0CC347-2952-28AC-DB6F-66538D76E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CA5629-6C92-9631-64D5-8928BF0F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D776EC-D1D8-B33E-102A-9EA19D0AE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75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D19D0-976B-6DDB-D238-98BC3C290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7929C-BD50-6000-5B32-F10D1BC4AA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E470BC-8189-47B6-3B33-3F2CF1BB49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EE933-6C18-6380-DBF1-930AEA7F5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E053B4-E512-63D7-60D0-274E875CA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0D874F-BC07-5C0E-112B-82035E2AC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403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D64D9-5872-9C08-A7C9-0884695A1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167E37-DA9F-C17C-1F01-B1F723A210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A3D93D-E39F-5192-D7B0-3169E62233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BF338-B5E1-F702-F711-2E7A40019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1742D-A412-F715-F4EA-935BF8954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E3B874-E72E-C61D-C261-DC814AE35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549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D11B2-C63E-2A1E-A456-722CD972B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EFBED8-411D-7537-DD14-A4EB14A56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D62C9-B8D9-0F71-DC9B-DA9B70E98E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B05CEF-1F0A-448A-AAAB-CB57DAC65914}" type="datetimeFigureOut">
              <a:rPr lang="en-US" smtClean="0"/>
              <a:t>9/30/2025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AA8A8-8123-5842-D83A-D709746E3B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B3468-4818-3AB9-3980-C329A57807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456EDB-720B-4733-BEAE-C8B7DF8290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03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D8A60-6F19-0020-826C-7F6A40E5A6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73105" y="224165"/>
            <a:ext cx="7075714" cy="858837"/>
          </a:xfrm>
        </p:spPr>
        <p:txBody>
          <a:bodyPr>
            <a:normAutofit fontScale="90000"/>
          </a:bodyPr>
          <a:lstStyle/>
          <a:p>
            <a:r>
              <a:rPr lang="vi-VN" dirty="0"/>
              <a:t>VIDEO MINH HỌA</a:t>
            </a:r>
            <a:endParaRPr lang="en-US" dirty="0">
              <a:latin typeface="Agency FB" panose="020B0503020202020204" pitchFamily="34" charset="0"/>
            </a:endParaRPr>
          </a:p>
        </p:txBody>
      </p:sp>
      <p:pic>
        <p:nvPicPr>
          <p:cNvPr id="4" name="mtp">
            <a:hlinkClick r:id="" action="ppaction://media"/>
            <a:extLst>
              <a:ext uri="{FF2B5EF4-FFF2-40B4-BE49-F238E27FC236}">
                <a16:creationId xmlns:a16="http://schemas.microsoft.com/office/drawing/2014/main" id="{44F4AFF4-A7E4-7C10-2B39-816CF9346A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1345" y="1371600"/>
            <a:ext cx="73025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770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58"/>
    </mc:Choice>
    <mc:Fallback>
      <p:transition spd="slow" advTm="65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100000" numSld="999" showWhenStopped="0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3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Agency FB</vt:lpstr>
      <vt:lpstr>Aptos</vt:lpstr>
      <vt:lpstr>Aptos Display</vt:lpstr>
      <vt:lpstr>Arial</vt:lpstr>
      <vt:lpstr>Office Theme</vt:lpstr>
      <vt:lpstr>VIDEO MINH HỌA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nguyenduy246808642@gmail.com</dc:creator>
  <cp:lastModifiedBy>nguyenduy246808642@gmail.com</cp:lastModifiedBy>
  <cp:revision>1</cp:revision>
  <dcterms:created xsi:type="dcterms:W3CDTF">2025-09-30T15:02:41Z</dcterms:created>
  <dcterms:modified xsi:type="dcterms:W3CDTF">2025-09-30T15:29:02Z</dcterms:modified>
</cp:coreProperties>
</file>

<file path=docProps/thumbnail.jpeg>
</file>